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59" r:id="rId6"/>
    <p:sldId id="273" r:id="rId7"/>
    <p:sldId id="260" r:id="rId8"/>
    <p:sldId id="261" r:id="rId9"/>
    <p:sldId id="274" r:id="rId10"/>
    <p:sldId id="275" r:id="rId11"/>
    <p:sldId id="276" r:id="rId12"/>
    <p:sldId id="262" r:id="rId13"/>
    <p:sldId id="263" r:id="rId14"/>
    <p:sldId id="277" r:id="rId15"/>
    <p:sldId id="264" r:id="rId16"/>
    <p:sldId id="283" r:id="rId17"/>
    <p:sldId id="278" r:id="rId18"/>
    <p:sldId id="279" r:id="rId19"/>
    <p:sldId id="265" r:id="rId20"/>
    <p:sldId id="266" r:id="rId21"/>
    <p:sldId id="280" r:id="rId22"/>
    <p:sldId id="267" r:id="rId23"/>
    <p:sldId id="268" r:id="rId24"/>
    <p:sldId id="269" r:id="rId25"/>
    <p:sldId id="270" r:id="rId26"/>
    <p:sldId id="282" r:id="rId27"/>
    <p:sldId id="271" r:id="rId28"/>
    <p:sldId id="27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02B7F-0FFB-4348-9FBE-008CD0CBD737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AFB1-0FFC-43F7-9890-13C6DE001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4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Complex/Imaginary Number Review and Inequality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28600"/>
          <a:ext cx="305721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3" imgW="952200" imgH="393480" progId="Equation.3">
                  <p:embed/>
                </p:oleObj>
              </mc:Choice>
              <mc:Fallback>
                <p:oleObj name="Equation" r:id="rId3" imgW="9522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8600"/>
                        <a:ext cx="3057218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1676400"/>
          <a:ext cx="3871415" cy="320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5" imgW="1028520" imgH="850680" progId="Equation.3">
                  <p:embed/>
                </p:oleObj>
              </mc:Choice>
              <mc:Fallback>
                <p:oleObj name="Equation" r:id="rId5" imgW="1028520" imgH="850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76400"/>
                        <a:ext cx="3871415" cy="3202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228600"/>
          <a:ext cx="210123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8600"/>
                        <a:ext cx="2101235" cy="141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1400" y="2133600"/>
          <a:ext cx="2413000" cy="1754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5" imgW="558720" imgH="406080" progId="Equation.3">
                  <p:embed/>
                </p:oleObj>
              </mc:Choice>
              <mc:Fallback>
                <p:oleObj name="Equation" r:id="rId5" imgW="55872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33600"/>
                        <a:ext cx="2413000" cy="1754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228600"/>
          <a:ext cx="33337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571320" imgH="228600" progId="Equation.3">
                  <p:embed/>
                </p:oleObj>
              </mc:Choice>
              <mc:Fallback>
                <p:oleObj name="Equation" r:id="rId3" imgW="5713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"/>
                        <a:ext cx="333375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273898"/>
              </p:ext>
            </p:extLst>
          </p:nvPr>
        </p:nvGraphicFramePr>
        <p:xfrm>
          <a:off x="2236788" y="1550988"/>
          <a:ext cx="5073650" cy="351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1282680" imgH="888840" progId="Equation.3">
                  <p:embed/>
                </p:oleObj>
              </mc:Choice>
              <mc:Fallback>
                <p:oleObj name="Equation" r:id="rId5" imgW="1282680" imgH="888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1550988"/>
                        <a:ext cx="5073650" cy="351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0" y="152400"/>
          <a:ext cx="10953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190440" imgH="203040" progId="Equation.3">
                  <p:embed/>
                </p:oleObj>
              </mc:Choice>
              <mc:Fallback>
                <p:oleObj name="Equation" r:id="rId3" imgW="1904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52400"/>
                        <a:ext cx="1095375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71800" y="1981200"/>
          <a:ext cx="2783010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5" imgW="88560" imgH="164880" progId="Equation.3">
                  <p:embed/>
                </p:oleObj>
              </mc:Choice>
              <mc:Fallback>
                <p:oleObj name="Equation" r:id="rId5" imgW="8856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2783010" cy="168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52400"/>
          <a:ext cx="2362200" cy="1499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660240" imgH="419040" progId="Equation.3">
                  <p:embed/>
                </p:oleObj>
              </mc:Choice>
              <mc:Fallback>
                <p:oleObj name="Equation" r:id="rId3" imgW="6602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"/>
                        <a:ext cx="2362200" cy="1499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1727201"/>
          <a:ext cx="3200400" cy="297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5" imgW="914400" imgH="850680" progId="Equation.3">
                  <p:embed/>
                </p:oleObj>
              </mc:Choice>
              <mc:Fallback>
                <p:oleObj name="Equation" r:id="rId5" imgW="914400" imgH="850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27201"/>
                        <a:ext cx="3200400" cy="297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800" y="228600"/>
          <a:ext cx="1574800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28600"/>
                        <a:ext cx="1574800" cy="152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585339"/>
              </p:ext>
            </p:extLst>
          </p:nvPr>
        </p:nvGraphicFramePr>
        <p:xfrm>
          <a:off x="228600" y="2133600"/>
          <a:ext cx="8715375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2577960" imgH="393480" progId="Equation.3">
                  <p:embed/>
                </p:oleObj>
              </mc:Choice>
              <mc:Fallback>
                <p:oleObj name="Equation" r:id="rId5" imgW="2577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3600"/>
                        <a:ext cx="8715375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Find the interval of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05400" y="381000"/>
          <a:ext cx="355002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3" imgW="1257120" imgH="215640" progId="Equation.3">
                  <p:embed/>
                </p:oleObj>
              </mc:Choice>
              <mc:Fallback>
                <p:oleObj name="Equation" r:id="rId3" imgW="1257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81000"/>
                        <a:ext cx="3550024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0" y="1371600"/>
          <a:ext cx="55975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5" imgW="1041120" imgH="203040" progId="Equation.3">
                  <p:embed/>
                </p:oleObj>
              </mc:Choice>
              <mc:Fallback>
                <p:oleObj name="Equation" r:id="rId5" imgW="10411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71600"/>
                        <a:ext cx="5597525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1447800"/>
          <a:ext cx="4428226" cy="2697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3" imgW="1104840" imgH="672840" progId="Equation.3">
                  <p:embed/>
                </p:oleObj>
              </mc:Choice>
              <mc:Fallback>
                <p:oleObj name="Equation" r:id="rId3" imgW="110484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47800"/>
                        <a:ext cx="4428226" cy="26976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76600" y="228599"/>
          <a:ext cx="2895600" cy="1052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5" imgW="698400" imgH="253800" progId="Equation.3">
                  <p:embed/>
                </p:oleObj>
              </mc:Choice>
              <mc:Fallback>
                <p:oleObj name="Equation" r:id="rId5" imgW="6984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599"/>
                        <a:ext cx="2895600" cy="10529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152400"/>
          <a:ext cx="453644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3" imgW="1193760" imgH="253800" progId="Equation.3">
                  <p:embed/>
                </p:oleObj>
              </mc:Choice>
              <mc:Fallback>
                <p:oleObj name="Equation" r:id="rId3" imgW="11937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453644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280021"/>
              </p:ext>
            </p:extLst>
          </p:nvPr>
        </p:nvGraphicFramePr>
        <p:xfrm>
          <a:off x="2697163" y="1185863"/>
          <a:ext cx="3749675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5" imgW="1117440" imgH="1371600" progId="Equation.3">
                  <p:embed/>
                </p:oleObj>
              </mc:Choice>
              <mc:Fallback>
                <p:oleObj name="Equation" r:id="rId5" imgW="1117440" imgH="1371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1185863"/>
                        <a:ext cx="3749675" cy="460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799" y="304800"/>
          <a:ext cx="13789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419040" imgH="393480" progId="Equation.3">
                  <p:embed/>
                </p:oleObj>
              </mc:Choice>
              <mc:Fallback>
                <p:oleObj name="Equation" r:id="rId3" imgW="419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799" y="304800"/>
                        <a:ext cx="137897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686370"/>
              </p:ext>
            </p:extLst>
          </p:nvPr>
        </p:nvGraphicFramePr>
        <p:xfrm>
          <a:off x="-26988" y="1905000"/>
          <a:ext cx="953135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5" imgW="3276360" imgH="419040" progId="Equation.3">
                  <p:embed/>
                </p:oleObj>
              </mc:Choice>
              <mc:Fallback>
                <p:oleObj name="Equation" r:id="rId5" imgW="32763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905000"/>
                        <a:ext cx="9531351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304800"/>
          <a:ext cx="5686612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117440" imgH="215640" progId="Equation.3">
                  <p:embed/>
                </p:oleObj>
              </mc:Choice>
              <mc:Fallback>
                <p:oleObj name="Equation" r:id="rId3" imgW="11174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"/>
                        <a:ext cx="5686612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2362200"/>
          <a:ext cx="45148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380880" imgH="177480" progId="Equation.3">
                  <p:embed/>
                </p:oleObj>
              </mc:Choice>
              <mc:Fallback>
                <p:oleObj name="Equation" r:id="rId5" imgW="3808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62200"/>
                        <a:ext cx="451485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0" y="228600"/>
          <a:ext cx="1447800" cy="140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8600"/>
                        <a:ext cx="1447800" cy="1402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1905000"/>
          <a:ext cx="7929419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5" imgW="2565360" imgH="419040" progId="Equation.3">
                  <p:embed/>
                </p:oleObj>
              </mc:Choice>
              <mc:Fallback>
                <p:oleObj name="Equation" r:id="rId5" imgW="25653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7929419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as an interval -4&lt;x&lt;4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1447800"/>
          <a:ext cx="29686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447800"/>
                        <a:ext cx="2968625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152400"/>
          <a:ext cx="529890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1333440" imgH="241200" progId="Equation.3">
                  <p:embed/>
                </p:oleObj>
              </mc:Choice>
              <mc:Fallback>
                <p:oleObj name="Equation" r:id="rId3" imgW="13334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"/>
                        <a:ext cx="529890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1219200"/>
          <a:ext cx="3810000" cy="3604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939600" imgH="888840" progId="Equation.3">
                  <p:embed/>
                </p:oleObj>
              </mc:Choice>
              <mc:Fallback>
                <p:oleObj name="Equation" r:id="rId5" imgW="939600" imgH="888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19200"/>
                        <a:ext cx="3810000" cy="3604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28600"/>
          <a:ext cx="297603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939600" imgH="457200" progId="Equation.3">
                  <p:embed/>
                </p:oleObj>
              </mc:Choice>
              <mc:Fallback>
                <p:oleObj name="Equation" r:id="rId3" imgW="9396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8600"/>
                        <a:ext cx="2976033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726012"/>
              </p:ext>
            </p:extLst>
          </p:nvPr>
        </p:nvGraphicFramePr>
        <p:xfrm>
          <a:off x="2478088" y="2057400"/>
          <a:ext cx="46196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1612800" imgH="419040" progId="Equation.3">
                  <p:embed/>
                </p:oleObj>
              </mc:Choice>
              <mc:Fallback>
                <p:oleObj name="Equation" r:id="rId5" imgW="16128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2057400"/>
                        <a:ext cx="461962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228600"/>
          <a:ext cx="54514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1282680" imgH="203040" progId="Equation.3">
                  <p:embed/>
                </p:oleObj>
              </mc:Choice>
              <mc:Fallback>
                <p:oleObj name="Equation" r:id="rId3" imgW="12826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"/>
                        <a:ext cx="54514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0" y="1066800"/>
          <a:ext cx="3124200" cy="4942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5" imgW="850680" imgH="1346040" progId="Equation.3">
                  <p:embed/>
                </p:oleObj>
              </mc:Choice>
              <mc:Fallback>
                <p:oleObj name="Equation" r:id="rId5" imgW="850680" imgH="1346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066800"/>
                        <a:ext cx="3124200" cy="4942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228600"/>
          <a:ext cx="6261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1473120" imgH="203040" progId="Equation.3">
                  <p:embed/>
                </p:oleObj>
              </mc:Choice>
              <mc:Fallback>
                <p:oleObj name="Equation" r:id="rId3" imgW="14731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8600"/>
                        <a:ext cx="62611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52800" y="1066800"/>
          <a:ext cx="2286000" cy="4980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5" imgW="711000" imgH="1549080" progId="Equation.3">
                  <p:embed/>
                </p:oleObj>
              </mc:Choice>
              <mc:Fallback>
                <p:oleObj name="Equation" r:id="rId5" imgW="711000" imgH="1549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066800"/>
                        <a:ext cx="2286000" cy="4980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                       as an interval?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314495"/>
              </p:ext>
            </p:extLst>
          </p:nvPr>
        </p:nvGraphicFramePr>
        <p:xfrm>
          <a:off x="2260600" y="646113"/>
          <a:ext cx="310038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3" imgW="1346040" imgH="215640" progId="Equation.3">
                  <p:embed/>
                </p:oleObj>
              </mc:Choice>
              <mc:Fallback>
                <p:oleObj name="Equation" r:id="rId3" imgW="13460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646113"/>
                        <a:ext cx="3100388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465900"/>
              </p:ext>
            </p:extLst>
          </p:nvPr>
        </p:nvGraphicFramePr>
        <p:xfrm>
          <a:off x="3084513" y="1600200"/>
          <a:ext cx="2881312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Equation" r:id="rId5" imgW="419040" imgH="203040" progId="Equation.3">
                  <p:embed/>
                </p:oleObj>
              </mc:Choice>
              <mc:Fallback>
                <p:oleObj name="Equation" r:id="rId5" imgW="4190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1600200"/>
                        <a:ext cx="2881312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6096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the conjugate of 5+7i?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1371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5-7i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conjugate of -3+78i?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447800"/>
            <a:ext cx="16002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-3-78i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304800"/>
          <a:ext cx="4749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117440" imgH="203040" progId="Equation.3">
                  <p:embed/>
                </p:oleObj>
              </mc:Choice>
              <mc:Fallback>
                <p:oleObj name="Equation" r:id="rId3" imgW="11174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800"/>
                        <a:ext cx="4749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1600200"/>
          <a:ext cx="30543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469800" imgH="177480" progId="Equation.3">
                  <p:embed/>
                </p:oleObj>
              </mc:Choice>
              <mc:Fallback>
                <p:oleObj name="Equation" r:id="rId5" imgW="46980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600200"/>
                        <a:ext cx="305435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x&gt;3 as an interval.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1447800"/>
          <a:ext cx="290512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Equation" r:id="rId3" imgW="380880" imgH="203040" progId="Equation.3">
                  <p:embed/>
                </p:oleObj>
              </mc:Choice>
              <mc:Fallback>
                <p:oleObj name="Equation" r:id="rId3" imgW="3808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447800"/>
                        <a:ext cx="2905125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457200"/>
          <a:ext cx="34940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901440" imgH="203040" progId="Equation.3">
                  <p:embed/>
                </p:oleObj>
              </mc:Choice>
              <mc:Fallback>
                <p:oleObj name="Equation" r:id="rId3" imgW="9014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7200"/>
                        <a:ext cx="3494088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1295400"/>
          <a:ext cx="4479681" cy="261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130040" imgH="660240" progId="Equation.3">
                  <p:embed/>
                </p:oleObj>
              </mc:Choice>
              <mc:Fallback>
                <p:oleObj name="Equation" r:id="rId5" imgW="113004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95400"/>
                        <a:ext cx="4479681" cy="26173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228600"/>
          <a:ext cx="51181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3" imgW="787320" imgH="177480" progId="Equation.3">
                  <p:embed/>
                </p:oleObj>
              </mc:Choice>
              <mc:Fallback>
                <p:oleObj name="Equation" r:id="rId3" imgW="7873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8600"/>
                        <a:ext cx="51181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05200" y="1447800"/>
          <a:ext cx="3124200" cy="3570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5" imgW="533160" imgH="609480" progId="Equation.3">
                  <p:embed/>
                </p:oleObj>
              </mc:Choice>
              <mc:Fallback>
                <p:oleObj name="Equation" r:id="rId5" imgW="53316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447800"/>
                        <a:ext cx="3124200" cy="3570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152400"/>
          <a:ext cx="4381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876240" imgH="203040" progId="Equation.3">
                  <p:embed/>
                </p:oleObj>
              </mc:Choice>
              <mc:Fallback>
                <p:oleObj name="Equation" r:id="rId3" imgW="8762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52400"/>
                        <a:ext cx="43815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1371600"/>
          <a:ext cx="32004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990360" imgH="660240" progId="Equation.3">
                  <p:embed/>
                </p:oleObj>
              </mc:Choice>
              <mc:Fallback>
                <p:oleObj name="Equation" r:id="rId5" imgW="99036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71600"/>
                        <a:ext cx="32004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304800"/>
          <a:ext cx="2755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533160" imgH="228600" progId="Equation.3">
                  <p:embed/>
                </p:oleObj>
              </mc:Choice>
              <mc:Fallback>
                <p:oleObj name="Equation" r:id="rId3" imgW="533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4800"/>
                        <a:ext cx="27559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62200" y="1676400"/>
          <a:ext cx="4526281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257120" imgH="888840" progId="Equation.3">
                  <p:embed/>
                </p:oleObj>
              </mc:Choice>
              <mc:Fallback>
                <p:oleObj name="Equation" r:id="rId5" imgW="1257120" imgH="888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6400"/>
                        <a:ext cx="4526281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152400"/>
          <a:ext cx="476794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3" imgW="914400" imgH="177480" progId="Equation.3">
                  <p:embed/>
                </p:oleObj>
              </mc:Choice>
              <mc:Fallback>
                <p:oleObj name="Equation" r:id="rId3" imgW="9144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"/>
                        <a:ext cx="4767943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71800" y="1219200"/>
          <a:ext cx="3124200" cy="2789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5" imgW="711000" imgH="634680" progId="Equation.3">
                  <p:embed/>
                </p:oleObj>
              </mc:Choice>
              <mc:Fallback>
                <p:oleObj name="Equation" r:id="rId5" imgW="71100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219200"/>
                        <a:ext cx="3124200" cy="2789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46</Words>
  <Application>Microsoft Office PowerPoint</Application>
  <PresentationFormat>On-screen Show (4:3)</PresentationFormat>
  <Paragraphs>9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Equation</vt:lpstr>
      <vt:lpstr>Microsoft Equation 3.0</vt:lpstr>
      <vt:lpstr>Complex/Imaginary Number Review and Inequality Review</vt:lpstr>
      <vt:lpstr>PowerPoint Presentation</vt:lpstr>
      <vt:lpstr>PowerPoint Presentation</vt:lpstr>
      <vt:lpstr>Write x&gt;3 as an interval.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the interval of</vt:lpstr>
      <vt:lpstr>PowerPoint Presentation</vt:lpstr>
      <vt:lpstr>PowerPoint Presentation</vt:lpstr>
      <vt:lpstr>PowerPoint Presentation</vt:lpstr>
      <vt:lpstr>PowerPoint Presentation</vt:lpstr>
      <vt:lpstr>Write as an interval -4&lt;x&lt;4</vt:lpstr>
      <vt:lpstr>PowerPoint Presentation</vt:lpstr>
      <vt:lpstr>PowerPoint Presentation</vt:lpstr>
      <vt:lpstr>PowerPoint Presentation</vt:lpstr>
      <vt:lpstr>PowerPoint Presentation</vt:lpstr>
      <vt:lpstr>What is                        as an interval?</vt:lpstr>
      <vt:lpstr>PowerPoint Presentation</vt:lpstr>
      <vt:lpstr>What is the conjugate of -3+78i?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Complex/Imaginary Number Review</dc:title>
  <dc:creator>Christina</dc:creator>
  <cp:lastModifiedBy>Administrator</cp:lastModifiedBy>
  <cp:revision>66</cp:revision>
  <dcterms:created xsi:type="dcterms:W3CDTF">2009-10-01T01:49:43Z</dcterms:created>
  <dcterms:modified xsi:type="dcterms:W3CDTF">2017-10-13T16:12:25Z</dcterms:modified>
</cp:coreProperties>
</file>